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1" r:id="rId4"/>
    <p:sldId id="264" r:id="rId5"/>
    <p:sldId id="262" r:id="rId6"/>
    <p:sldId id="26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wechat_2025-06-23_182402_7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745" y="937895"/>
            <a:ext cx="1119187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82432_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6875" y="676275"/>
            <a:ext cx="8858250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82517_8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995" y="699770"/>
            <a:ext cx="795337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82532_7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1118870"/>
            <a:ext cx="5943600" cy="4619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82554_6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0595" y="163195"/>
            <a:ext cx="6880860" cy="62731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萧逸</dc:creator>
  <cp:lastModifiedBy>WPS_1653219892</cp:lastModifiedBy>
  <cp:revision>3</cp:revision>
  <dcterms:created xsi:type="dcterms:W3CDTF">2023-08-09T12:44:00Z</dcterms:created>
  <dcterms:modified xsi:type="dcterms:W3CDTF">2025-06-23T11:08:14Z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ACB2A120F0BD47DA86A476003562ED3D_12</vt:lpwstr>
  </property>
</Properties>
</file>