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4_174545_4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745" y="661670"/>
            <a:ext cx="11191875" cy="5534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4_174629_2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395" y="671195"/>
            <a:ext cx="11458575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4_174643_6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495" y="795020"/>
            <a:ext cx="11382375" cy="5267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4_174659_0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781050"/>
            <a:ext cx="11277600" cy="5295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4_174712_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762000"/>
            <a:ext cx="11363325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4_174725_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661670"/>
            <a:ext cx="11153775" cy="5534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萧逸</dc:creator>
  <cp:lastModifiedBy>WPS_1653219892</cp:lastModifiedBy>
  <cp:revision>4</cp:revision>
  <dcterms:created xsi:type="dcterms:W3CDTF">2023-08-09T12:44:00Z</dcterms:created>
  <dcterms:modified xsi:type="dcterms:W3CDTF">2025-06-24T09:54:37Z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ACB2A120F0BD47DA86A476003562ED3D_12</vt:lpwstr>
  </property>
</Properties>
</file>